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6AC388-44BB-E544-A0C3-6630FCC72A4F}" type="datetimeFigureOut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CE741D-C2A6-5040-9C3B-9B70CFBD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1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DC09F5-1EE6-444E-8D24-081B581D4781}" type="datetimeFigureOut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AAFCC8-1CC4-BE41-A2D8-1C35A0155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4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69D1C-8BED-EE4C-BAC3-DD0ACAEF6A4A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D911C9-797B-A24C-B5B3-368F0E510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28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F91907-47F9-9747-B172-1F420BDE82A5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9C2F-F2DB-734F-BC01-004432430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243-C73E-9540-A0CA-31DAB8C72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B502A8-8961-E541-8173-5632A4FC04C0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</p:spTree>
    <p:extLst>
      <p:ext uri="{BB962C8B-B14F-4D97-AF65-F5344CB8AC3E}">
        <p14:creationId xmlns:p14="http://schemas.microsoft.com/office/powerpoint/2010/main" val="3114243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B3EEBB-5482-8043-B0DE-17BCC85622E3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9E4B-FD3C-024B-AF85-D304F38FC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98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F2F097-5C0C-BD47-9E21-E63FBA19439D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5B771A-0E32-964E-B18B-4FE177AE5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3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98153E-DA94-D34E-A3D3-2AE073B174CA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612D-DCB6-3642-9A1B-417618F1E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5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FA8B9A-91A6-5647-9E38-4E8052EE7DD4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6BC2F42-7B55-D84D-8395-A5205FBD3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8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C5A08-3AC0-B54F-80A7-CEA225AB6D11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8959-D843-3841-AC91-76CDE0589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6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A60554-3A60-1F41-9F1A-D92A9F7013F2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B6349E-7608-BB44-86BE-BBEFFC375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B2EA590-75BA-6D4C-AC0E-694CF5731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531822-2653-C44E-9898-90D846FC4C33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</p:spTree>
    <p:extLst>
      <p:ext uri="{BB962C8B-B14F-4D97-AF65-F5344CB8AC3E}">
        <p14:creationId xmlns:p14="http://schemas.microsoft.com/office/powerpoint/2010/main" val="327628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A8B-C591-3444-AFF4-22A576595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CC6640-1FFB-544B-8EF6-68D7B26EF721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</p:spTree>
    <p:extLst>
      <p:ext uri="{BB962C8B-B14F-4D97-AF65-F5344CB8AC3E}">
        <p14:creationId xmlns:p14="http://schemas.microsoft.com/office/powerpoint/2010/main" val="423154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212AD6-3223-D44C-BF44-35CFBA586DB1}" type="datetime1">
              <a:rPr lang="en-US"/>
              <a:pPr>
                <a:defRPr/>
              </a:pPr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Educational Technology 101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BABF8C-50E2-0F43-8FDF-0B0FF07E8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Educational Technology 101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Georgia" charset="0"/>
              </a:rPr>
              <a:t>Getting Started With Typing Web</a:t>
            </a:r>
            <a:endParaRPr lang="en-US" sz="4000" dirty="0">
              <a:latin typeface="Georgi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Georgia" charset="0"/>
              </a:rPr>
              <a:t>Login and Password</a:t>
            </a:r>
            <a:endParaRPr lang="en-US" dirty="0">
              <a:solidFill>
                <a:srgbClr val="FF6600"/>
              </a:solidFill>
              <a:latin typeface="Georgia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4250788" cy="4572000"/>
          </a:xfrm>
        </p:spPr>
        <p:txBody>
          <a:bodyPr/>
          <a:lstStyle/>
          <a:p>
            <a:r>
              <a:rPr lang="en-US" dirty="0" smtClean="0">
                <a:latin typeface="Georgia" charset="0"/>
              </a:rPr>
              <a:t>Type </a:t>
            </a:r>
            <a:r>
              <a:rPr lang="en-US" b="1" u="sng" dirty="0" err="1" smtClean="0">
                <a:latin typeface="Georgia" charset="0"/>
              </a:rPr>
              <a:t>typingweb.com</a:t>
            </a:r>
            <a:r>
              <a:rPr lang="en-US" dirty="0" smtClean="0">
                <a:latin typeface="Georgia" charset="0"/>
              </a:rPr>
              <a:t> in your browser’s address bar OR click the link under Class Tools</a:t>
            </a:r>
          </a:p>
          <a:p>
            <a:r>
              <a:rPr lang="en-US" dirty="0" smtClean="0">
                <a:latin typeface="Georgia" charset="0"/>
              </a:rPr>
              <a:t>Your login looks like this: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Georgia" charset="0"/>
              </a:rPr>
              <a:t>Username</a:t>
            </a:r>
            <a:r>
              <a:rPr lang="en-US" sz="2800" dirty="0">
                <a:solidFill>
                  <a:srgbClr val="FF0000"/>
                </a:solidFill>
                <a:latin typeface="Georgia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Georgia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Georgia" charset="0"/>
              </a:rPr>
              <a:t>firstname.lastname</a:t>
            </a:r>
            <a:endParaRPr lang="en-US" sz="2800" dirty="0" smtClean="0">
              <a:solidFill>
                <a:srgbClr val="FF0000"/>
              </a:solidFill>
              <a:latin typeface="Georgia" charset="0"/>
            </a:endParaRPr>
          </a:p>
          <a:p>
            <a:pPr lvl="2"/>
            <a:r>
              <a:rPr lang="en-US" dirty="0">
                <a:latin typeface="Georgia" charset="0"/>
              </a:rPr>
              <a:t>j</a:t>
            </a:r>
            <a:r>
              <a:rPr lang="en-US" dirty="0" smtClean="0">
                <a:latin typeface="Georgia" charset="0"/>
              </a:rPr>
              <a:t>ust like your Gmail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Georgia" charset="0"/>
              </a:rPr>
              <a:t>Password</a:t>
            </a:r>
            <a:r>
              <a:rPr lang="en-US" sz="2800" dirty="0" smtClean="0">
                <a:solidFill>
                  <a:srgbClr val="FF0000"/>
                </a:solidFill>
                <a:latin typeface="Georgia" charset="0"/>
              </a:rPr>
              <a:t>:  12345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</a:rPr>
              <a:t>Educational Technology 101</a:t>
            </a:r>
          </a:p>
        </p:txBody>
      </p:sp>
      <p:pic>
        <p:nvPicPr>
          <p:cNvPr id="2" name="Picture 1" descr="Screen Shot 2012-12-13 at 9.08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392" y="1527176"/>
            <a:ext cx="4202170" cy="2629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5392" y="4569251"/>
            <a:ext cx="420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example - </a:t>
            </a:r>
            <a:r>
              <a:rPr lang="en-US" sz="2400" b="1" dirty="0" err="1">
                <a:solidFill>
                  <a:srgbClr val="0000FF"/>
                </a:solidFill>
              </a:rPr>
              <a:t>t</a:t>
            </a:r>
            <a:r>
              <a:rPr lang="en-US" sz="2400" b="1" dirty="0" err="1" smtClean="0">
                <a:solidFill>
                  <a:srgbClr val="0000FF"/>
                </a:solidFill>
              </a:rPr>
              <a:t>yrell.mason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Change Your Password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92524" cy="45720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Click on </a:t>
            </a:r>
            <a:r>
              <a:rPr lang="en-US" b="1" dirty="0" smtClean="0"/>
              <a:t>Preferences</a:t>
            </a:r>
            <a:r>
              <a:rPr lang="en-US" dirty="0" smtClean="0"/>
              <a:t> after logging in</a:t>
            </a:r>
          </a:p>
          <a:p>
            <a:r>
              <a:rPr lang="en-US" dirty="0" smtClean="0"/>
              <a:t>Make your new password the </a:t>
            </a:r>
            <a:r>
              <a:rPr lang="en-US" b="1" dirty="0" smtClean="0"/>
              <a:t>same as your Gmail password</a:t>
            </a:r>
            <a:r>
              <a:rPr lang="en-US" dirty="0" smtClean="0"/>
              <a:t> – it’s easier to remember!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Educational Technology 101</a:t>
            </a:r>
            <a:endParaRPr lang="en-US"/>
          </a:p>
        </p:txBody>
      </p:sp>
      <p:pic>
        <p:nvPicPr>
          <p:cNvPr id="5" name="Picture 4" descr="Screen Shot 2012-12-13 at 9.17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9" y="1527048"/>
            <a:ext cx="8515136" cy="797922"/>
          </a:xfrm>
          <a:prstGeom prst="rect">
            <a:avLst/>
          </a:prstGeom>
        </p:spPr>
      </p:pic>
      <p:pic>
        <p:nvPicPr>
          <p:cNvPr id="6" name="Picture 5" descr="Screen Shot 2012-12-13 at 9.20.3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76" y="3108251"/>
            <a:ext cx="4011396" cy="299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2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Start with “The Home Row Keys”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Educational Technology 101</a:t>
            </a:r>
            <a:endParaRPr lang="en-US"/>
          </a:p>
        </p:txBody>
      </p:sp>
      <p:pic>
        <p:nvPicPr>
          <p:cNvPr id="7" name="Picture 6" descr="Screen Shot 2012-12-13 at 9.12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89" y="1370490"/>
            <a:ext cx="7387017" cy="503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4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Progress Tracking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Educational Technology 101</a:t>
            </a:r>
            <a:endParaRPr lang="en-US"/>
          </a:p>
        </p:txBody>
      </p:sp>
      <p:pic>
        <p:nvPicPr>
          <p:cNvPr id="5" name="Picture 4" descr="Screen Shot 2012-12-13 at 9.15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05" y="1798008"/>
            <a:ext cx="8268166" cy="326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4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is your username? What is your password?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should you change your password to?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After changing your password, what do you work 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Can you practice Typing Web at home?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Educational Technology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9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owerPoint Template EDTECH10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EDTECH101.pot</Template>
  <TotalTime>20</TotalTime>
  <Words>135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Georgia</vt:lpstr>
      <vt:lpstr>ＭＳ Ｐゴシック</vt:lpstr>
      <vt:lpstr>Arial</vt:lpstr>
      <vt:lpstr>Wingdings 2</vt:lpstr>
      <vt:lpstr>Wingdings</vt:lpstr>
      <vt:lpstr>Calibri</vt:lpstr>
      <vt:lpstr>PowerPoint Template EDTECH101</vt:lpstr>
      <vt:lpstr>Getting Started With Typing Web</vt:lpstr>
      <vt:lpstr>Login and Password</vt:lpstr>
      <vt:lpstr>Change Your Password</vt:lpstr>
      <vt:lpstr>Start with “The Home Row Keys”</vt:lpstr>
      <vt:lpstr>Progress Tracking</vt:lpstr>
      <vt:lpstr>Check for Understanding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Irvan</dc:creator>
  <cp:lastModifiedBy>Richard Irvan</cp:lastModifiedBy>
  <cp:revision>11</cp:revision>
  <dcterms:created xsi:type="dcterms:W3CDTF">2012-09-04T14:59:41Z</dcterms:created>
  <dcterms:modified xsi:type="dcterms:W3CDTF">2012-12-13T14:24:38Z</dcterms:modified>
</cp:coreProperties>
</file>